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53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26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49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52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57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98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58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92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243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3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2BAA-DC25-4987-9F91-6CF95D7E5007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C86F-D0EB-4E9B-A035-1DD26528D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1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4149"/>
          </a:xfrm>
        </p:spPr>
        <p:txBody>
          <a:bodyPr/>
          <a:lstStyle/>
          <a:p>
            <a:r>
              <a:rPr lang="da-DK" dirty="0"/>
              <a:t>SYSTEMKORT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44" y="1307796"/>
            <a:ext cx="11415823" cy="3221665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   </a:t>
            </a:r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1669313" y="4231759"/>
            <a:ext cx="8729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Nyttige links</a:t>
            </a:r>
          </a:p>
          <a:p>
            <a:r>
              <a:rPr lang="da-DK" dirty="0"/>
              <a:t> </a:t>
            </a:r>
            <a:r>
              <a:rPr lang="da-DK" b="1" dirty="0"/>
              <a:t>Bridgetilmelding</a:t>
            </a:r>
            <a:r>
              <a:rPr lang="da-DK" dirty="0"/>
              <a:t>  -  Tilmeldingssiden for tilmelding til sommerbridge og åbne huse </a:t>
            </a:r>
          </a:p>
          <a:p>
            <a:r>
              <a:rPr lang="da-DK" dirty="0"/>
              <a:t> DBF links -  Nyttige links fra Danmarks Bridgeforbunds hjemmeside </a:t>
            </a:r>
          </a:p>
          <a:p>
            <a:r>
              <a:rPr lang="da-DK" dirty="0"/>
              <a:t> </a:t>
            </a:r>
            <a:r>
              <a:rPr lang="da-DK" b="1" dirty="0">
                <a:solidFill>
                  <a:srgbClr val="FF0000"/>
                </a:solidFill>
              </a:rPr>
              <a:t>Danmarks Bridgeforbund</a:t>
            </a:r>
            <a:r>
              <a:rPr lang="da-DK" dirty="0"/>
              <a:t> -  Danmarks Bridgeforbunds hjemmeside </a:t>
            </a:r>
          </a:p>
          <a:p>
            <a:r>
              <a:rPr lang="da-DK" dirty="0"/>
              <a:t> Distrikt Østsjælland -  Distrikt Østsjællands Hjemmeside </a:t>
            </a:r>
          </a:p>
          <a:p>
            <a:r>
              <a:rPr lang="da-DK" dirty="0"/>
              <a:t> Kreds 2 -  Hjemmeside for Kreds 2 </a:t>
            </a:r>
          </a:p>
          <a:p>
            <a:r>
              <a:rPr lang="da-DK" dirty="0"/>
              <a:t> Medlemsadministration -  Hjemmeside til medlemsadministration for det enkelte medlem. </a:t>
            </a:r>
          </a:p>
        </p:txBody>
      </p:sp>
      <p:sp>
        <p:nvSpPr>
          <p:cNvPr id="10" name="Ellipse 9"/>
          <p:cNvSpPr/>
          <p:nvPr/>
        </p:nvSpPr>
        <p:spPr>
          <a:xfrm>
            <a:off x="7031045" y="2969322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/>
          <p:cNvCxnSpPr>
            <a:stCxn id="10" idx="3"/>
            <a:endCxn id="9" idx="1"/>
          </p:cNvCxnSpPr>
          <p:nvPr/>
        </p:nvCxnSpPr>
        <p:spPr>
          <a:xfrm flipH="1">
            <a:off x="1669313" y="3430241"/>
            <a:ext cx="5440813" cy="18171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noFill/>
          </a:ln>
        </p:spPr>
      </p:pic>
      <p:sp>
        <p:nvSpPr>
          <p:cNvPr id="17" name="Ellipse 16"/>
          <p:cNvSpPr/>
          <p:nvPr/>
        </p:nvSpPr>
        <p:spPr>
          <a:xfrm>
            <a:off x="9506570" y="433705"/>
            <a:ext cx="1945758" cy="637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2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venstre 6"/>
          <p:cNvSpPr/>
          <p:nvPr/>
        </p:nvSpPr>
        <p:spPr>
          <a:xfrm>
            <a:off x="5692140" y="437769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5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l: højre 5"/>
          <p:cNvSpPr/>
          <p:nvPr/>
        </p:nvSpPr>
        <p:spPr>
          <a:xfrm>
            <a:off x="2708910" y="338328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8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l: venstre 2"/>
          <p:cNvSpPr/>
          <p:nvPr/>
        </p:nvSpPr>
        <p:spPr>
          <a:xfrm>
            <a:off x="4051002" y="533754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04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2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58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SYSTEMKORT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SYSTEMKORT</dc:title>
  <dc:creator>Preben Syrach</dc:creator>
  <cp:lastModifiedBy>Søren Kann</cp:lastModifiedBy>
  <cp:revision>28</cp:revision>
  <dcterms:created xsi:type="dcterms:W3CDTF">2016-08-26T12:16:29Z</dcterms:created>
  <dcterms:modified xsi:type="dcterms:W3CDTF">2026-03-09T10:14:47Z</dcterms:modified>
</cp:coreProperties>
</file>